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72" r:id="rId3"/>
    <p:sldId id="274" r:id="rId4"/>
    <p:sldId id="275" r:id="rId5"/>
    <p:sldId id="270" r:id="rId6"/>
    <p:sldId id="271" r:id="rId7"/>
    <p:sldId id="259" r:id="rId8"/>
    <p:sldId id="261" r:id="rId9"/>
    <p:sldId id="265" r:id="rId10"/>
    <p:sldId id="266" r:id="rId11"/>
    <p:sldId id="267" r:id="rId12"/>
    <p:sldId id="268" r:id="rId13"/>
    <p:sldId id="262" r:id="rId14"/>
    <p:sldId id="276" r:id="rId15"/>
    <p:sldId id="263" r:id="rId1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16A171-33B8-4DA5-A7E5-55BB851664E5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A94FF232-38E8-4810-8097-85BC3AD434FB}">
      <dgm:prSet phldrT="[Text]"/>
      <dgm:spPr/>
      <dgm:t>
        <a:bodyPr/>
        <a:lstStyle/>
        <a:p>
          <a:r>
            <a:rPr lang="id-ID" dirty="0" smtClean="0"/>
            <a:t>Mode</a:t>
          </a:r>
          <a:endParaRPr lang="id-ID" dirty="0"/>
        </a:p>
      </dgm:t>
    </dgm:pt>
    <dgm:pt modelId="{12F02284-42AA-4F3B-B8DE-275DE1FFC9F0}" type="parTrans" cxnId="{272F3536-6363-40A0-AB83-FD6AB48AC104}">
      <dgm:prSet/>
      <dgm:spPr/>
      <dgm:t>
        <a:bodyPr/>
        <a:lstStyle/>
        <a:p>
          <a:endParaRPr lang="id-ID"/>
        </a:p>
      </dgm:t>
    </dgm:pt>
    <dgm:pt modelId="{49E2A539-1DDB-4D93-96BA-FDB525624973}" type="sibTrans" cxnId="{272F3536-6363-40A0-AB83-FD6AB48AC104}">
      <dgm:prSet/>
      <dgm:spPr/>
      <dgm:t>
        <a:bodyPr/>
        <a:lstStyle/>
        <a:p>
          <a:endParaRPr lang="id-ID"/>
        </a:p>
      </dgm:t>
    </dgm:pt>
    <dgm:pt modelId="{AE490F8A-68A5-4A8C-9527-FE3A3DFF98FF}">
      <dgm:prSet phldrT="[Text]"/>
      <dgm:spPr/>
      <dgm:t>
        <a:bodyPr/>
        <a:lstStyle/>
        <a:p>
          <a:r>
            <a:rPr lang="id-ID" dirty="0" smtClean="0"/>
            <a:t>Tenor</a:t>
          </a:r>
          <a:endParaRPr lang="id-ID" dirty="0"/>
        </a:p>
      </dgm:t>
    </dgm:pt>
    <dgm:pt modelId="{31E536FB-9C7A-457D-9E88-A92432322766}" type="parTrans" cxnId="{0A2B4E82-004A-4EA2-BF86-21B56BDA761D}">
      <dgm:prSet/>
      <dgm:spPr/>
      <dgm:t>
        <a:bodyPr/>
        <a:lstStyle/>
        <a:p>
          <a:endParaRPr lang="id-ID"/>
        </a:p>
      </dgm:t>
    </dgm:pt>
    <dgm:pt modelId="{37866F64-4C95-481C-8A7F-951A0917E283}" type="sibTrans" cxnId="{0A2B4E82-004A-4EA2-BF86-21B56BDA761D}">
      <dgm:prSet/>
      <dgm:spPr/>
      <dgm:t>
        <a:bodyPr/>
        <a:lstStyle/>
        <a:p>
          <a:endParaRPr lang="id-ID"/>
        </a:p>
      </dgm:t>
    </dgm:pt>
    <dgm:pt modelId="{4D56D911-9747-40FF-9B16-C2569C54A77F}">
      <dgm:prSet phldrT="[Text]"/>
      <dgm:spPr/>
      <dgm:t>
        <a:bodyPr/>
        <a:lstStyle/>
        <a:p>
          <a:r>
            <a:rPr lang="id-ID" dirty="0" smtClean="0"/>
            <a:t>Field</a:t>
          </a:r>
          <a:endParaRPr lang="id-ID" dirty="0"/>
        </a:p>
      </dgm:t>
    </dgm:pt>
    <dgm:pt modelId="{D9B7967A-B01F-4169-B2FD-D650F23AB645}" type="parTrans" cxnId="{795C3FB6-B860-4CE0-9142-212C9E14841E}">
      <dgm:prSet/>
      <dgm:spPr/>
      <dgm:t>
        <a:bodyPr/>
        <a:lstStyle/>
        <a:p>
          <a:endParaRPr lang="id-ID"/>
        </a:p>
      </dgm:t>
    </dgm:pt>
    <dgm:pt modelId="{17262F2B-503E-418A-872B-3F20C0C9D283}" type="sibTrans" cxnId="{795C3FB6-B860-4CE0-9142-212C9E14841E}">
      <dgm:prSet/>
      <dgm:spPr/>
      <dgm:t>
        <a:bodyPr/>
        <a:lstStyle/>
        <a:p>
          <a:endParaRPr lang="id-ID"/>
        </a:p>
      </dgm:t>
    </dgm:pt>
    <dgm:pt modelId="{4EC401E5-6B88-44C6-8551-C077BBF4BED8}" type="pres">
      <dgm:prSet presAssocID="{AC16A171-33B8-4DA5-A7E5-55BB851664E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E7112CDA-B6D2-4CFF-83D3-8C5DB7875F56}" type="pres">
      <dgm:prSet presAssocID="{A94FF232-38E8-4810-8097-85BC3AD434F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962D64B-3E3C-44E3-BBD4-94D06433CE46}" type="pres">
      <dgm:prSet presAssocID="{49E2A539-1DDB-4D93-96BA-FDB525624973}" presName="sibTrans" presStyleLbl="sibTrans2D1" presStyleIdx="0" presStyleCnt="3"/>
      <dgm:spPr/>
      <dgm:t>
        <a:bodyPr/>
        <a:lstStyle/>
        <a:p>
          <a:endParaRPr lang="id-ID"/>
        </a:p>
      </dgm:t>
    </dgm:pt>
    <dgm:pt modelId="{8E82D259-5A6B-4D76-96F0-ECBE98AF9BC2}" type="pres">
      <dgm:prSet presAssocID="{49E2A539-1DDB-4D93-96BA-FDB525624973}" presName="connectorText" presStyleLbl="sibTrans2D1" presStyleIdx="0" presStyleCnt="3"/>
      <dgm:spPr/>
      <dgm:t>
        <a:bodyPr/>
        <a:lstStyle/>
        <a:p>
          <a:endParaRPr lang="id-ID"/>
        </a:p>
      </dgm:t>
    </dgm:pt>
    <dgm:pt modelId="{F9AA7644-D97A-4821-B86A-CB9BFEB28D2B}" type="pres">
      <dgm:prSet presAssocID="{AE490F8A-68A5-4A8C-9527-FE3A3DFF98F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FE63084-CD96-4839-9906-A03A744434AA}" type="pres">
      <dgm:prSet presAssocID="{37866F64-4C95-481C-8A7F-951A0917E283}" presName="sibTrans" presStyleLbl="sibTrans2D1" presStyleIdx="1" presStyleCnt="3"/>
      <dgm:spPr/>
      <dgm:t>
        <a:bodyPr/>
        <a:lstStyle/>
        <a:p>
          <a:endParaRPr lang="id-ID"/>
        </a:p>
      </dgm:t>
    </dgm:pt>
    <dgm:pt modelId="{B7C2213F-A045-4FA7-9AF0-D781572B9CCA}" type="pres">
      <dgm:prSet presAssocID="{37866F64-4C95-481C-8A7F-951A0917E283}" presName="connectorText" presStyleLbl="sibTrans2D1" presStyleIdx="1" presStyleCnt="3"/>
      <dgm:spPr/>
      <dgm:t>
        <a:bodyPr/>
        <a:lstStyle/>
        <a:p>
          <a:endParaRPr lang="id-ID"/>
        </a:p>
      </dgm:t>
    </dgm:pt>
    <dgm:pt modelId="{47ABFE79-C427-4D7F-8DDA-2420B5B7E436}" type="pres">
      <dgm:prSet presAssocID="{4D56D911-9747-40FF-9B16-C2569C54A77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2BFAD3A-46FC-4B96-85BF-274DFCF6C77F}" type="pres">
      <dgm:prSet presAssocID="{17262F2B-503E-418A-872B-3F20C0C9D283}" presName="sibTrans" presStyleLbl="sibTrans2D1" presStyleIdx="2" presStyleCnt="3"/>
      <dgm:spPr/>
      <dgm:t>
        <a:bodyPr/>
        <a:lstStyle/>
        <a:p>
          <a:endParaRPr lang="id-ID"/>
        </a:p>
      </dgm:t>
    </dgm:pt>
    <dgm:pt modelId="{F81493BC-FD15-437D-9C41-996AF5A58FBC}" type="pres">
      <dgm:prSet presAssocID="{17262F2B-503E-418A-872B-3F20C0C9D283}" presName="connectorText" presStyleLbl="sibTrans2D1" presStyleIdx="2" presStyleCnt="3"/>
      <dgm:spPr/>
      <dgm:t>
        <a:bodyPr/>
        <a:lstStyle/>
        <a:p>
          <a:endParaRPr lang="id-ID"/>
        </a:p>
      </dgm:t>
    </dgm:pt>
  </dgm:ptLst>
  <dgm:cxnLst>
    <dgm:cxn modelId="{955BEEBD-B854-4DBD-AB7E-92CFF69B186C}" type="presOf" srcId="{17262F2B-503E-418A-872B-3F20C0C9D283}" destId="{92BFAD3A-46FC-4B96-85BF-274DFCF6C77F}" srcOrd="0" destOrd="0" presId="urn:microsoft.com/office/officeart/2005/8/layout/cycle7"/>
    <dgm:cxn modelId="{A9AE28B5-449A-476D-AE2D-D63CD3EA38B7}" type="presOf" srcId="{49E2A539-1DDB-4D93-96BA-FDB525624973}" destId="{8E82D259-5A6B-4D76-96F0-ECBE98AF9BC2}" srcOrd="1" destOrd="0" presId="urn:microsoft.com/office/officeart/2005/8/layout/cycle7"/>
    <dgm:cxn modelId="{7C126A46-89B9-44DE-83F0-85B3DC9CA266}" type="presOf" srcId="{37866F64-4C95-481C-8A7F-951A0917E283}" destId="{B7C2213F-A045-4FA7-9AF0-D781572B9CCA}" srcOrd="1" destOrd="0" presId="urn:microsoft.com/office/officeart/2005/8/layout/cycle7"/>
    <dgm:cxn modelId="{795C3FB6-B860-4CE0-9142-212C9E14841E}" srcId="{AC16A171-33B8-4DA5-A7E5-55BB851664E5}" destId="{4D56D911-9747-40FF-9B16-C2569C54A77F}" srcOrd="2" destOrd="0" parTransId="{D9B7967A-B01F-4169-B2FD-D650F23AB645}" sibTransId="{17262F2B-503E-418A-872B-3F20C0C9D283}"/>
    <dgm:cxn modelId="{328C3F9D-765A-4AB5-AF57-A89EA4C28DE7}" type="presOf" srcId="{37866F64-4C95-481C-8A7F-951A0917E283}" destId="{3FE63084-CD96-4839-9906-A03A744434AA}" srcOrd="0" destOrd="0" presId="urn:microsoft.com/office/officeart/2005/8/layout/cycle7"/>
    <dgm:cxn modelId="{9B04B8C3-C9BD-4C43-9B65-A7F052FAF5C7}" type="presOf" srcId="{AC16A171-33B8-4DA5-A7E5-55BB851664E5}" destId="{4EC401E5-6B88-44C6-8551-C077BBF4BED8}" srcOrd="0" destOrd="0" presId="urn:microsoft.com/office/officeart/2005/8/layout/cycle7"/>
    <dgm:cxn modelId="{0A2B4E82-004A-4EA2-BF86-21B56BDA761D}" srcId="{AC16A171-33B8-4DA5-A7E5-55BB851664E5}" destId="{AE490F8A-68A5-4A8C-9527-FE3A3DFF98FF}" srcOrd="1" destOrd="0" parTransId="{31E536FB-9C7A-457D-9E88-A92432322766}" sibTransId="{37866F64-4C95-481C-8A7F-951A0917E283}"/>
    <dgm:cxn modelId="{CFF634CB-B030-4423-8F32-E17CDCD270FF}" type="presOf" srcId="{17262F2B-503E-418A-872B-3F20C0C9D283}" destId="{F81493BC-FD15-437D-9C41-996AF5A58FBC}" srcOrd="1" destOrd="0" presId="urn:microsoft.com/office/officeart/2005/8/layout/cycle7"/>
    <dgm:cxn modelId="{3A400476-C89B-438E-ABFF-906DC332C2B4}" type="presOf" srcId="{AE490F8A-68A5-4A8C-9527-FE3A3DFF98FF}" destId="{F9AA7644-D97A-4821-B86A-CB9BFEB28D2B}" srcOrd="0" destOrd="0" presId="urn:microsoft.com/office/officeart/2005/8/layout/cycle7"/>
    <dgm:cxn modelId="{E5CF3F00-C869-4856-B736-64AD27377CBD}" type="presOf" srcId="{4D56D911-9747-40FF-9B16-C2569C54A77F}" destId="{47ABFE79-C427-4D7F-8DDA-2420B5B7E436}" srcOrd="0" destOrd="0" presId="urn:microsoft.com/office/officeart/2005/8/layout/cycle7"/>
    <dgm:cxn modelId="{57ACF5BB-E1C7-47A8-A9CC-EF936C465B79}" type="presOf" srcId="{A94FF232-38E8-4810-8097-85BC3AD434FB}" destId="{E7112CDA-B6D2-4CFF-83D3-8C5DB7875F56}" srcOrd="0" destOrd="0" presId="urn:microsoft.com/office/officeart/2005/8/layout/cycle7"/>
    <dgm:cxn modelId="{7DBC71A5-91CD-4A1A-A470-3FA85901C0E0}" type="presOf" srcId="{49E2A539-1DDB-4D93-96BA-FDB525624973}" destId="{7962D64B-3E3C-44E3-BBD4-94D06433CE46}" srcOrd="0" destOrd="0" presId="urn:microsoft.com/office/officeart/2005/8/layout/cycle7"/>
    <dgm:cxn modelId="{272F3536-6363-40A0-AB83-FD6AB48AC104}" srcId="{AC16A171-33B8-4DA5-A7E5-55BB851664E5}" destId="{A94FF232-38E8-4810-8097-85BC3AD434FB}" srcOrd="0" destOrd="0" parTransId="{12F02284-42AA-4F3B-B8DE-275DE1FFC9F0}" sibTransId="{49E2A539-1DDB-4D93-96BA-FDB525624973}"/>
    <dgm:cxn modelId="{14003AD7-2A7A-493D-BA70-B472FABB732C}" type="presParOf" srcId="{4EC401E5-6B88-44C6-8551-C077BBF4BED8}" destId="{E7112CDA-B6D2-4CFF-83D3-8C5DB7875F56}" srcOrd="0" destOrd="0" presId="urn:microsoft.com/office/officeart/2005/8/layout/cycle7"/>
    <dgm:cxn modelId="{A068032B-7B84-4C00-A5AD-AED30B256C90}" type="presParOf" srcId="{4EC401E5-6B88-44C6-8551-C077BBF4BED8}" destId="{7962D64B-3E3C-44E3-BBD4-94D06433CE46}" srcOrd="1" destOrd="0" presId="urn:microsoft.com/office/officeart/2005/8/layout/cycle7"/>
    <dgm:cxn modelId="{CD73B1E0-FA5F-4AC3-A5AC-87BDF4FB24F6}" type="presParOf" srcId="{7962D64B-3E3C-44E3-BBD4-94D06433CE46}" destId="{8E82D259-5A6B-4D76-96F0-ECBE98AF9BC2}" srcOrd="0" destOrd="0" presId="urn:microsoft.com/office/officeart/2005/8/layout/cycle7"/>
    <dgm:cxn modelId="{FB38E627-B0A9-496A-9D6F-D200B6BA9E65}" type="presParOf" srcId="{4EC401E5-6B88-44C6-8551-C077BBF4BED8}" destId="{F9AA7644-D97A-4821-B86A-CB9BFEB28D2B}" srcOrd="2" destOrd="0" presId="urn:microsoft.com/office/officeart/2005/8/layout/cycle7"/>
    <dgm:cxn modelId="{33A6A9D7-788A-48E6-808B-A3B39C6D2206}" type="presParOf" srcId="{4EC401E5-6B88-44C6-8551-C077BBF4BED8}" destId="{3FE63084-CD96-4839-9906-A03A744434AA}" srcOrd="3" destOrd="0" presId="urn:microsoft.com/office/officeart/2005/8/layout/cycle7"/>
    <dgm:cxn modelId="{7F4A8E28-4D57-4231-9C81-D5EC4B66B718}" type="presParOf" srcId="{3FE63084-CD96-4839-9906-A03A744434AA}" destId="{B7C2213F-A045-4FA7-9AF0-D781572B9CCA}" srcOrd="0" destOrd="0" presId="urn:microsoft.com/office/officeart/2005/8/layout/cycle7"/>
    <dgm:cxn modelId="{A523305E-6C33-4573-A6EB-2445D84D3666}" type="presParOf" srcId="{4EC401E5-6B88-44C6-8551-C077BBF4BED8}" destId="{47ABFE79-C427-4D7F-8DDA-2420B5B7E436}" srcOrd="4" destOrd="0" presId="urn:microsoft.com/office/officeart/2005/8/layout/cycle7"/>
    <dgm:cxn modelId="{230A3450-DE41-4C88-9487-AB7984560F41}" type="presParOf" srcId="{4EC401E5-6B88-44C6-8551-C077BBF4BED8}" destId="{92BFAD3A-46FC-4B96-85BF-274DFCF6C77F}" srcOrd="5" destOrd="0" presId="urn:microsoft.com/office/officeart/2005/8/layout/cycle7"/>
    <dgm:cxn modelId="{6CC465FE-C777-4AC1-9118-965537EE766B}" type="presParOf" srcId="{92BFAD3A-46FC-4B96-85BF-274DFCF6C77F}" destId="{F81493BC-FD15-437D-9C41-996AF5A58FBC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112CDA-B6D2-4CFF-83D3-8C5DB7875F56}">
      <dsp:nvSpPr>
        <dsp:cNvPr id="0" name=""/>
        <dsp:cNvSpPr/>
      </dsp:nvSpPr>
      <dsp:spPr>
        <a:xfrm>
          <a:off x="1966019" y="858"/>
          <a:ext cx="2163960" cy="1081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4900" kern="1200" dirty="0" smtClean="0"/>
            <a:t>Mode</a:t>
          </a:r>
          <a:endParaRPr lang="id-ID" sz="4900" kern="1200" dirty="0"/>
        </a:p>
      </dsp:txBody>
      <dsp:txXfrm>
        <a:off x="1997709" y="32548"/>
        <a:ext cx="2100580" cy="1018600"/>
      </dsp:txXfrm>
    </dsp:sp>
    <dsp:sp modelId="{7962D64B-3E3C-44E3-BBD4-94D06433CE46}">
      <dsp:nvSpPr>
        <dsp:cNvPr id="0" name=""/>
        <dsp:cNvSpPr/>
      </dsp:nvSpPr>
      <dsp:spPr>
        <a:xfrm rot="3600000">
          <a:off x="3377901" y="1898885"/>
          <a:ext cx="1125806" cy="37869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700" kern="1200"/>
        </a:p>
      </dsp:txBody>
      <dsp:txXfrm>
        <a:off x="3491509" y="1974624"/>
        <a:ext cx="898590" cy="227215"/>
      </dsp:txXfrm>
    </dsp:sp>
    <dsp:sp modelId="{F9AA7644-D97A-4821-B86A-CB9BFEB28D2B}">
      <dsp:nvSpPr>
        <dsp:cNvPr id="0" name=""/>
        <dsp:cNvSpPr/>
      </dsp:nvSpPr>
      <dsp:spPr>
        <a:xfrm>
          <a:off x="3751629" y="3093625"/>
          <a:ext cx="2163960" cy="1081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4900" kern="1200" dirty="0" smtClean="0"/>
            <a:t>Tenor</a:t>
          </a:r>
          <a:endParaRPr lang="id-ID" sz="4900" kern="1200" dirty="0"/>
        </a:p>
      </dsp:txBody>
      <dsp:txXfrm>
        <a:off x="3783319" y="3125315"/>
        <a:ext cx="2100580" cy="1018600"/>
      </dsp:txXfrm>
    </dsp:sp>
    <dsp:sp modelId="{3FE63084-CD96-4839-9906-A03A744434AA}">
      <dsp:nvSpPr>
        <dsp:cNvPr id="0" name=""/>
        <dsp:cNvSpPr/>
      </dsp:nvSpPr>
      <dsp:spPr>
        <a:xfrm rot="10800000">
          <a:off x="2485096" y="3445268"/>
          <a:ext cx="1125806" cy="37869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700" kern="1200"/>
        </a:p>
      </dsp:txBody>
      <dsp:txXfrm rot="10800000">
        <a:off x="2598704" y="3521007"/>
        <a:ext cx="898590" cy="227215"/>
      </dsp:txXfrm>
    </dsp:sp>
    <dsp:sp modelId="{47ABFE79-C427-4D7F-8DDA-2420B5B7E436}">
      <dsp:nvSpPr>
        <dsp:cNvPr id="0" name=""/>
        <dsp:cNvSpPr/>
      </dsp:nvSpPr>
      <dsp:spPr>
        <a:xfrm>
          <a:off x="180409" y="3093625"/>
          <a:ext cx="2163960" cy="1081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4900" kern="1200" dirty="0" smtClean="0"/>
            <a:t>Field</a:t>
          </a:r>
          <a:endParaRPr lang="id-ID" sz="4900" kern="1200" dirty="0"/>
        </a:p>
      </dsp:txBody>
      <dsp:txXfrm>
        <a:off x="212099" y="3125315"/>
        <a:ext cx="2100580" cy="1018600"/>
      </dsp:txXfrm>
    </dsp:sp>
    <dsp:sp modelId="{92BFAD3A-46FC-4B96-85BF-274DFCF6C77F}">
      <dsp:nvSpPr>
        <dsp:cNvPr id="0" name=""/>
        <dsp:cNvSpPr/>
      </dsp:nvSpPr>
      <dsp:spPr>
        <a:xfrm rot="18000000">
          <a:off x="1592291" y="1898885"/>
          <a:ext cx="1125806" cy="37869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700" kern="1200"/>
        </a:p>
      </dsp:txBody>
      <dsp:txXfrm>
        <a:off x="1705899" y="1974624"/>
        <a:ext cx="898590" cy="2272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E37F4014-5CE2-4457-AF1A-8DA24A490AD1}" type="datetimeFigureOut">
              <a:rPr lang="id-ID" smtClean="0"/>
              <a:t>13/07/2022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1AEC21D0-7AC3-4187-9749-4AD1669FA8B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F4014-5CE2-4457-AF1A-8DA24A490AD1}" type="datetimeFigureOut">
              <a:rPr lang="id-ID" smtClean="0"/>
              <a:t>13/07/2022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C21D0-7AC3-4187-9749-4AD1669FA8B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F4014-5CE2-4457-AF1A-8DA24A490AD1}" type="datetimeFigureOut">
              <a:rPr lang="id-ID" smtClean="0"/>
              <a:t>13/07/2022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C21D0-7AC3-4187-9749-4AD1669FA8B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F4014-5CE2-4457-AF1A-8DA24A490AD1}" type="datetimeFigureOut">
              <a:rPr lang="id-ID" smtClean="0"/>
              <a:t>13/07/2022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C21D0-7AC3-4187-9749-4AD1669FA8B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F4014-5CE2-4457-AF1A-8DA24A490AD1}" type="datetimeFigureOut">
              <a:rPr lang="id-ID" smtClean="0"/>
              <a:t>13/07/2022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C21D0-7AC3-4187-9749-4AD1669FA8B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F4014-5CE2-4457-AF1A-8DA24A490AD1}" type="datetimeFigureOut">
              <a:rPr lang="id-ID" smtClean="0"/>
              <a:t>13/07/2022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C21D0-7AC3-4187-9749-4AD1669FA8B7}" type="slidenum">
              <a:rPr lang="id-ID" smtClean="0"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F4014-5CE2-4457-AF1A-8DA24A490AD1}" type="datetimeFigureOut">
              <a:rPr lang="id-ID" smtClean="0"/>
              <a:t>13/07/2022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C21D0-7AC3-4187-9749-4AD1669FA8B7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F4014-5CE2-4457-AF1A-8DA24A490AD1}" type="datetimeFigureOut">
              <a:rPr lang="id-ID" smtClean="0"/>
              <a:t>13/07/2022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C21D0-7AC3-4187-9749-4AD1669FA8B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F4014-5CE2-4457-AF1A-8DA24A490AD1}" type="datetimeFigureOut">
              <a:rPr lang="id-ID" smtClean="0"/>
              <a:t>13/07/2022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C21D0-7AC3-4187-9749-4AD1669FA8B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E37F4014-5CE2-4457-AF1A-8DA24A490AD1}" type="datetimeFigureOut">
              <a:rPr lang="id-ID" smtClean="0"/>
              <a:t>13/07/2022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1AEC21D0-7AC3-4187-9749-4AD1669FA8B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E37F4014-5CE2-4457-AF1A-8DA24A490AD1}" type="datetimeFigureOut">
              <a:rPr lang="id-ID" smtClean="0"/>
              <a:t>13/07/2022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1AEC21D0-7AC3-4187-9749-4AD1669FA8B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E37F4014-5CE2-4457-AF1A-8DA24A490AD1}" type="datetimeFigureOut">
              <a:rPr lang="id-ID" smtClean="0"/>
              <a:t>13/07/2022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AEC21D0-7AC3-4187-9749-4AD1669FA8B7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3688" y="1268760"/>
            <a:ext cx="5723468" cy="1656184"/>
          </a:xfrm>
        </p:spPr>
        <p:txBody>
          <a:bodyPr>
            <a:noAutofit/>
          </a:bodyPr>
          <a:lstStyle/>
          <a:p>
            <a:r>
              <a:rPr lang="id-ID" sz="4000" b="1" dirty="0" smtClean="0">
                <a:solidFill>
                  <a:srgbClr val="002060"/>
                </a:solidFill>
              </a:rPr>
              <a:t>Speaking English </a:t>
            </a:r>
            <a:br>
              <a:rPr lang="id-ID" sz="4000" b="1" dirty="0" smtClean="0">
                <a:solidFill>
                  <a:srgbClr val="002060"/>
                </a:solidFill>
              </a:rPr>
            </a:br>
            <a:r>
              <a:rPr lang="id-ID" sz="4000" b="1" dirty="0" smtClean="0">
                <a:solidFill>
                  <a:srgbClr val="002060"/>
                </a:solidFill>
              </a:rPr>
              <a:t>For General Purposes</a:t>
            </a:r>
            <a:endParaRPr lang="id-ID" sz="4000" b="1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068960"/>
            <a:ext cx="5712179" cy="2448272"/>
          </a:xfrm>
        </p:spPr>
        <p:txBody>
          <a:bodyPr>
            <a:normAutofit fontScale="70000" lnSpcReduction="20000"/>
          </a:bodyPr>
          <a:lstStyle/>
          <a:p>
            <a:r>
              <a:rPr lang="id-ID" sz="1900" b="1" dirty="0" smtClean="0">
                <a:solidFill>
                  <a:schemeClr val="tx1"/>
                </a:solidFill>
              </a:rPr>
              <a:t>Instructor:</a:t>
            </a:r>
          </a:p>
          <a:p>
            <a:r>
              <a:rPr lang="id-ID" sz="2600" b="1" dirty="0" smtClean="0">
                <a:solidFill>
                  <a:schemeClr val="tx1"/>
                </a:solidFill>
              </a:rPr>
              <a:t>Sri Wuli Fitriati</a:t>
            </a:r>
          </a:p>
          <a:p>
            <a:r>
              <a:rPr lang="id-ID" sz="2000" b="1" dirty="0" smtClean="0">
                <a:solidFill>
                  <a:schemeClr val="tx1"/>
                </a:solidFill>
              </a:rPr>
              <a:t>English Department, FBS</a:t>
            </a:r>
          </a:p>
          <a:p>
            <a:r>
              <a:rPr lang="id-ID" sz="2000" b="1" dirty="0" smtClean="0">
                <a:solidFill>
                  <a:schemeClr val="tx1"/>
                </a:solidFill>
              </a:rPr>
              <a:t>Coordinator of Master’s Program </a:t>
            </a:r>
          </a:p>
          <a:p>
            <a:r>
              <a:rPr lang="id-ID" sz="2000" b="1" dirty="0" smtClean="0">
                <a:solidFill>
                  <a:schemeClr val="tx1"/>
                </a:solidFill>
              </a:rPr>
              <a:t>of English Language Education, Postgraduate Program</a:t>
            </a:r>
          </a:p>
          <a:p>
            <a:endParaRPr lang="id-ID" b="1" dirty="0" smtClean="0">
              <a:solidFill>
                <a:schemeClr val="tx1"/>
              </a:solidFill>
            </a:endParaRPr>
          </a:p>
          <a:p>
            <a:r>
              <a:rPr lang="id-ID" b="1" dirty="0" smtClean="0">
                <a:solidFill>
                  <a:schemeClr val="tx1"/>
                </a:solidFill>
              </a:rPr>
              <a:t>English Language Training for International Class Lecturers</a:t>
            </a:r>
          </a:p>
          <a:p>
            <a:r>
              <a:rPr lang="id-ID" b="1" dirty="0" smtClean="0">
                <a:solidFill>
                  <a:schemeClr val="tx1"/>
                </a:solidFill>
              </a:rPr>
              <a:t>UNIVERSITAS NEGERI SEMARANG</a:t>
            </a:r>
          </a:p>
          <a:p>
            <a:r>
              <a:rPr lang="id-ID" b="1" dirty="0" smtClean="0">
                <a:solidFill>
                  <a:schemeClr val="tx1"/>
                </a:solidFill>
              </a:rPr>
              <a:t>13 – 14 July 2022</a:t>
            </a:r>
            <a:endParaRPr lang="id-ID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86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>
                <a:solidFill>
                  <a:srgbClr val="7030A0"/>
                </a:solidFill>
              </a:rPr>
              <a:t>Making and accepting an apology</a:t>
            </a:r>
            <a:r>
              <a:rPr lang="id-ID" sz="2800" dirty="0"/>
              <a:t/>
            </a:r>
            <a:br>
              <a:rPr lang="id-ID" sz="2800" dirty="0"/>
            </a:b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Create a short conversation between you and a friend, asking an apology, and how your friend responds to your apology.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2375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sz="3200" dirty="0">
                <a:solidFill>
                  <a:srgbClr val="7030A0"/>
                </a:solidFill>
              </a:rPr>
              <a:t>Giving, agreeing, and disagreeing  </a:t>
            </a:r>
            <a:r>
              <a:rPr lang="id-ID" sz="3200" dirty="0" smtClean="0">
                <a:solidFill>
                  <a:srgbClr val="7030A0"/>
                </a:solidFill>
              </a:rPr>
              <a:t/>
            </a:r>
            <a:br>
              <a:rPr lang="id-ID" sz="3200" dirty="0" smtClean="0">
                <a:solidFill>
                  <a:srgbClr val="7030A0"/>
                </a:solidFill>
              </a:rPr>
            </a:br>
            <a:r>
              <a:rPr lang="id-ID" sz="3200" dirty="0" smtClean="0">
                <a:solidFill>
                  <a:srgbClr val="7030A0"/>
                </a:solidFill>
              </a:rPr>
              <a:t>an </a:t>
            </a:r>
            <a:r>
              <a:rPr lang="id-ID" sz="3200" dirty="0">
                <a:solidFill>
                  <a:srgbClr val="7030A0"/>
                </a:solidFill>
              </a:rPr>
              <a:t>opinion</a:t>
            </a:r>
            <a:br>
              <a:rPr lang="id-ID" sz="3200" dirty="0">
                <a:solidFill>
                  <a:srgbClr val="7030A0"/>
                </a:solidFill>
              </a:rPr>
            </a:br>
            <a:endParaRPr lang="id-ID" sz="32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Some expressions to introduce your opinions:</a:t>
            </a:r>
          </a:p>
          <a:p>
            <a:pPr marL="0" indent="0">
              <a:buNone/>
            </a:pPr>
            <a:endParaRPr lang="id-ID" dirty="0" smtClean="0">
              <a:latin typeface="Comic Sans MS" pitchFamily="66" charset="0"/>
            </a:endParaRPr>
          </a:p>
          <a:p>
            <a:pPr marL="0" indent="0">
              <a:buNone/>
            </a:pPr>
            <a:r>
              <a:rPr lang="id-ID" dirty="0" smtClean="0">
                <a:latin typeface="Comic Sans MS" pitchFamily="66" charset="0"/>
              </a:rPr>
              <a:t>In my opinion, ....</a:t>
            </a:r>
          </a:p>
          <a:p>
            <a:pPr marL="0" indent="0">
              <a:buNone/>
            </a:pPr>
            <a:r>
              <a:rPr lang="id-ID" dirty="0" smtClean="0">
                <a:latin typeface="Comic Sans MS" pitchFamily="66" charset="0"/>
              </a:rPr>
              <a:t>Personally, I ....</a:t>
            </a:r>
          </a:p>
          <a:p>
            <a:pPr marL="0" indent="0">
              <a:buNone/>
            </a:pPr>
            <a:r>
              <a:rPr lang="id-ID" dirty="0" smtClean="0">
                <a:latin typeface="Comic Sans MS" pitchFamily="66" charset="0"/>
              </a:rPr>
              <a:t>The way I see it, ....</a:t>
            </a:r>
          </a:p>
          <a:p>
            <a:pPr marL="0" indent="0">
              <a:buNone/>
            </a:pPr>
            <a:r>
              <a:rPr lang="id-ID" dirty="0" smtClean="0">
                <a:latin typeface="Comic Sans MS" pitchFamily="66" charset="0"/>
              </a:rPr>
              <a:t>From my point of view, ....</a:t>
            </a:r>
          </a:p>
          <a:p>
            <a:pPr marL="0" indent="0">
              <a:buNone/>
            </a:pPr>
            <a:r>
              <a:rPr lang="id-ID" dirty="0" smtClean="0">
                <a:latin typeface="Comic Sans MS" pitchFamily="66" charset="0"/>
              </a:rPr>
              <a:t>I think, ....</a:t>
            </a:r>
            <a:endParaRPr lang="id-ID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918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d-ID" sz="3200" dirty="0">
                <a:solidFill>
                  <a:srgbClr val="7030A0"/>
                </a:solidFill>
              </a:rPr>
              <a:t>Making, accepting and declining invitation</a:t>
            </a:r>
            <a:br>
              <a:rPr lang="id-ID" sz="3200" dirty="0">
                <a:solidFill>
                  <a:srgbClr val="7030A0"/>
                </a:solidFill>
              </a:rPr>
            </a:br>
            <a:endParaRPr lang="id-ID" sz="32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Tarisa:  </a:t>
            </a:r>
            <a:r>
              <a:rPr lang="id-ID" dirty="0" smtClean="0">
                <a:latin typeface="Comic Sans MS" pitchFamily="66" charset="0"/>
              </a:rPr>
              <a:t>We’re having a barbecue on  </a:t>
            </a:r>
          </a:p>
          <a:p>
            <a:pPr marL="0" indent="0">
              <a:buNone/>
            </a:pPr>
            <a:r>
              <a:rPr lang="id-ID" dirty="0">
                <a:latin typeface="Comic Sans MS" pitchFamily="66" charset="0"/>
              </a:rPr>
              <a:t> </a:t>
            </a:r>
            <a:r>
              <a:rPr lang="id-ID" dirty="0" smtClean="0">
                <a:latin typeface="Comic Sans MS" pitchFamily="66" charset="0"/>
              </a:rPr>
              <a:t>          Saturday. Would you like to come?</a:t>
            </a:r>
          </a:p>
          <a:p>
            <a:pPr marL="0" indent="0">
              <a:buNone/>
            </a:pPr>
            <a:endParaRPr lang="id-ID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id-ID" sz="2800" dirty="0" smtClean="0">
                <a:latin typeface="Cambria" pitchFamily="18" charset="0"/>
              </a:rPr>
              <a:t>What are your responses?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8527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Closing remarks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What have you learned today?</a:t>
            </a:r>
          </a:p>
        </p:txBody>
      </p:sp>
    </p:spTree>
    <p:extLst>
      <p:ext uri="{BB962C8B-B14F-4D97-AF65-F5344CB8AC3E}">
        <p14:creationId xmlns:p14="http://schemas.microsoft.com/office/powerpoint/2010/main" val="360049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Task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pass this course, participants will work </a:t>
            </a:r>
            <a:r>
              <a:rPr lang="en-US" dirty="0" smtClean="0"/>
              <a:t>in </a:t>
            </a:r>
            <a:r>
              <a:rPr lang="en-US" dirty="0"/>
              <a:t>pairs or in groups of three persons to have </a:t>
            </a:r>
            <a:r>
              <a:rPr lang="en-US" dirty="0" smtClean="0"/>
              <a:t> </a:t>
            </a:r>
            <a:r>
              <a:rPr lang="en-US" dirty="0"/>
              <a:t>small talk </a:t>
            </a:r>
            <a:r>
              <a:rPr lang="id-ID" dirty="0" smtClean="0"/>
              <a:t>about</a:t>
            </a:r>
            <a:r>
              <a:rPr lang="en-US" dirty="0" smtClean="0"/>
              <a:t> </a:t>
            </a:r>
            <a:r>
              <a:rPr lang="en-US" dirty="0"/>
              <a:t>any interesting topics</a:t>
            </a:r>
            <a:r>
              <a:rPr lang="en-US" dirty="0" smtClean="0"/>
              <a:t>.</a:t>
            </a:r>
            <a:endParaRPr lang="id-ID" dirty="0" smtClean="0"/>
          </a:p>
          <a:p>
            <a:r>
              <a:rPr lang="en-US" dirty="0" smtClean="0"/>
              <a:t>The </a:t>
            </a:r>
            <a:r>
              <a:rPr lang="en-US" dirty="0"/>
              <a:t>small talk should be conducted for a minimum of 15 minutes and </a:t>
            </a:r>
            <a:r>
              <a:rPr lang="en-US" dirty="0" smtClean="0"/>
              <a:t>video-recorded.</a:t>
            </a:r>
            <a:endParaRPr lang="id-ID" dirty="0" smtClean="0"/>
          </a:p>
          <a:p>
            <a:r>
              <a:rPr lang="en-US" dirty="0" smtClean="0"/>
              <a:t>And post </a:t>
            </a:r>
            <a:r>
              <a:rPr lang="en-US" dirty="0"/>
              <a:t>in the LMS or send via </a:t>
            </a:r>
            <a:r>
              <a:rPr lang="en-US" dirty="0" err="1"/>
              <a:t>Gdrive</a:t>
            </a:r>
            <a:r>
              <a:rPr lang="en-US" dirty="0"/>
              <a:t>.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759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id-ID" sz="3600" dirty="0">
                <a:latin typeface="Broadway" pitchFamily="82" charset="0"/>
              </a:rPr>
              <a:t>Thank you</a:t>
            </a:r>
            <a:r>
              <a:rPr lang="id-ID" sz="3600" dirty="0" smtClean="0">
                <a:latin typeface="Broadway" pitchFamily="82" charset="0"/>
              </a:rPr>
              <a:t>!</a:t>
            </a:r>
          </a:p>
          <a:p>
            <a:pPr marL="0" indent="0" algn="ctr">
              <a:buNone/>
            </a:pPr>
            <a:r>
              <a:rPr lang="id-ID" sz="3600" dirty="0" smtClean="0">
                <a:latin typeface="Broadway" pitchFamily="82" charset="0"/>
                <a:sym typeface="Wingdings" pitchFamily="2" charset="2"/>
              </a:rPr>
              <a:t></a:t>
            </a:r>
            <a:endParaRPr lang="id-ID" sz="3600" dirty="0">
              <a:latin typeface="Broadway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549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Aim of the </a:t>
            </a:r>
            <a:r>
              <a:rPr lang="id-ID" dirty="0" smtClean="0"/>
              <a:t>session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By the end of the course, participants are able to speak English acceptably and appropriately for various communicative purposes, especially for general purposes.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5235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Brainstorming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What have you learned from the previous sessions?</a:t>
            </a:r>
          </a:p>
          <a:p>
            <a:r>
              <a:rPr lang="id-ID" dirty="0" smtClean="0"/>
              <a:t>What are the differences of </a:t>
            </a:r>
            <a:r>
              <a:rPr lang="id-ID" i="1" dirty="0" smtClean="0"/>
              <a:t>speaking for general purposes</a:t>
            </a:r>
            <a:r>
              <a:rPr lang="id-ID" dirty="0" smtClean="0"/>
              <a:t>, </a:t>
            </a:r>
            <a:r>
              <a:rPr lang="id-ID" i="1" dirty="0" smtClean="0"/>
              <a:t>speaking for academic presentation</a:t>
            </a:r>
            <a:r>
              <a:rPr lang="id-ID" dirty="0" smtClean="0"/>
              <a:t>, and </a:t>
            </a:r>
            <a:r>
              <a:rPr lang="id-ID" i="1" dirty="0" smtClean="0"/>
              <a:t>speaking for instructional purposes</a:t>
            </a:r>
            <a:r>
              <a:rPr lang="id-ID" dirty="0" smtClean="0"/>
              <a:t>?</a:t>
            </a:r>
          </a:p>
          <a:p>
            <a:r>
              <a:rPr lang="id-ID" dirty="0"/>
              <a:t>What do you know about </a:t>
            </a:r>
            <a:r>
              <a:rPr lang="id-ID" i="1" dirty="0"/>
              <a:t>transactional and interpersonal conversations</a:t>
            </a:r>
            <a:r>
              <a:rPr lang="id-ID" dirty="0"/>
              <a:t>? Explain and give some examples.</a:t>
            </a:r>
          </a:p>
          <a:p>
            <a:endParaRPr lang="id-ID" dirty="0" smtClean="0"/>
          </a:p>
        </p:txBody>
      </p:sp>
    </p:spTree>
    <p:extLst>
      <p:ext uri="{BB962C8B-B14F-4D97-AF65-F5344CB8AC3E}">
        <p14:creationId xmlns:p14="http://schemas.microsoft.com/office/powerpoint/2010/main" val="262951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Our module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Download the module of </a:t>
            </a:r>
            <a:r>
              <a:rPr lang="id-ID" i="1" dirty="0" smtClean="0"/>
              <a:t>Speaking English for General Purposes </a:t>
            </a:r>
            <a:r>
              <a:rPr lang="id-ID" dirty="0" smtClean="0"/>
              <a:t>in the LMS.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9281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Introducing yourself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Introduce yourself.</a:t>
            </a:r>
          </a:p>
          <a:p>
            <a:r>
              <a:rPr lang="id-ID" dirty="0" smtClean="0"/>
              <a:t>Introduce a colleague to the class in a formal way</a:t>
            </a:r>
            <a:r>
              <a:rPr lang="id-ID" dirty="0"/>
              <a:t> </a:t>
            </a:r>
            <a:r>
              <a:rPr lang="id-ID" dirty="0" smtClean="0"/>
              <a:t>(including his/her full name and department).</a:t>
            </a:r>
          </a:p>
        </p:txBody>
      </p:sp>
    </p:spTree>
    <p:extLst>
      <p:ext uri="{BB962C8B-B14F-4D97-AF65-F5344CB8AC3E}">
        <p14:creationId xmlns:p14="http://schemas.microsoft.com/office/powerpoint/2010/main" val="188561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/>
              <a:t>Introducing yourself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916832"/>
            <a:ext cx="6196405" cy="380623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i="1" dirty="0" smtClean="0">
                <a:latin typeface="Calisto MT" panose="02040603050505030304" pitchFamily="18" charset="0"/>
              </a:rPr>
              <a:t>“</a:t>
            </a:r>
            <a:r>
              <a:rPr lang="id-ID" sz="2600" b="1" i="1" dirty="0" smtClean="0">
                <a:latin typeface="Calisto MT" panose="02040603050505030304" pitchFamily="18" charset="0"/>
              </a:rPr>
              <a:t>Good afternoon</a:t>
            </a:r>
            <a:r>
              <a:rPr lang="id-ID" sz="2600" b="1" i="1" dirty="0">
                <a:latin typeface="Calisto MT" panose="02040603050505030304" pitchFamily="18" charset="0"/>
              </a:rPr>
              <a:t>, everyone.</a:t>
            </a:r>
          </a:p>
          <a:p>
            <a:pPr marL="0" indent="0">
              <a:buNone/>
            </a:pPr>
            <a:r>
              <a:rPr lang="id-ID" sz="2600" b="1" i="1" dirty="0">
                <a:latin typeface="Calisto MT" panose="02040603050505030304" pitchFamily="18" charset="0"/>
              </a:rPr>
              <a:t>I would like to introduce myself. My name’s ....</a:t>
            </a:r>
          </a:p>
          <a:p>
            <a:pPr marL="0" indent="0">
              <a:buNone/>
            </a:pPr>
            <a:r>
              <a:rPr lang="id-ID" sz="2600" b="1" i="1" dirty="0">
                <a:latin typeface="Calisto MT" panose="02040603050505030304" pitchFamily="18" charset="0"/>
              </a:rPr>
              <a:t>I am a lecturer </a:t>
            </a:r>
            <a:r>
              <a:rPr lang="id-ID" sz="2600" b="1" i="1" dirty="0" smtClean="0">
                <a:latin typeface="Calisto MT" panose="02040603050505030304" pitchFamily="18" charset="0"/>
              </a:rPr>
              <a:t>at the  </a:t>
            </a:r>
            <a:r>
              <a:rPr lang="id-ID" sz="2600" b="1" i="1" dirty="0">
                <a:latin typeface="Calisto MT" panose="02040603050505030304" pitchFamily="18" charset="0"/>
              </a:rPr>
              <a:t>.... s</a:t>
            </a:r>
            <a:r>
              <a:rPr lang="id-ID" sz="2600" b="1" i="1" dirty="0" smtClean="0">
                <a:latin typeface="Calisto MT" panose="02040603050505030304" pitchFamily="18" charset="0"/>
              </a:rPr>
              <a:t>tudy program, Faculty </a:t>
            </a:r>
            <a:r>
              <a:rPr lang="id-ID" sz="2600" b="1" i="1" dirty="0">
                <a:latin typeface="Calisto MT" panose="02040603050505030304" pitchFamily="18" charset="0"/>
              </a:rPr>
              <a:t>of </a:t>
            </a:r>
            <a:r>
              <a:rPr lang="id-ID" sz="2600" b="1" i="1" dirty="0" smtClean="0">
                <a:latin typeface="Calisto MT" panose="02040603050505030304" pitchFamily="18" charset="0"/>
              </a:rPr>
              <a:t>.... </a:t>
            </a:r>
            <a:r>
              <a:rPr lang="id-ID" sz="2600" b="1" i="1" dirty="0">
                <a:latin typeface="Calisto MT" panose="02040603050505030304" pitchFamily="18" charset="0"/>
              </a:rPr>
              <a:t>Universitas Negeri Semarang</a:t>
            </a:r>
            <a:r>
              <a:rPr lang="id-ID" sz="2600" b="1" i="1" dirty="0" smtClean="0">
                <a:latin typeface="Calisto MT" panose="02040603050505030304" pitchFamily="18" charset="0"/>
              </a:rPr>
              <a:t>.</a:t>
            </a:r>
          </a:p>
          <a:p>
            <a:pPr marL="0" indent="0">
              <a:buNone/>
            </a:pPr>
            <a:r>
              <a:rPr lang="id-ID" sz="2600" b="1" i="1" dirty="0" smtClean="0">
                <a:latin typeface="Calisto MT" panose="02040603050505030304" pitchFamily="18" charset="0"/>
              </a:rPr>
              <a:t>I teach .....</a:t>
            </a:r>
          </a:p>
          <a:p>
            <a:pPr marL="0" indent="0">
              <a:buNone/>
            </a:pPr>
            <a:r>
              <a:rPr lang="id-ID" sz="2600" b="1" i="1" dirty="0" smtClean="0">
                <a:latin typeface="Calisto MT" panose="02040603050505030304" pitchFamily="18" charset="0"/>
              </a:rPr>
              <a:t>I have been teaching since .... (or, I have been teaching for .... </a:t>
            </a:r>
            <a:r>
              <a:rPr lang="id-ID" sz="2600" b="1" i="1" dirty="0">
                <a:latin typeface="Calisto MT" panose="02040603050505030304" pitchFamily="18" charset="0"/>
              </a:rPr>
              <a:t>y</a:t>
            </a:r>
            <a:r>
              <a:rPr lang="id-ID" sz="2600" b="1" i="1" dirty="0" smtClean="0">
                <a:latin typeface="Calisto MT" panose="02040603050505030304" pitchFamily="18" charset="0"/>
              </a:rPr>
              <a:t>ears)</a:t>
            </a:r>
          </a:p>
          <a:p>
            <a:pPr marL="0" indent="0">
              <a:buNone/>
            </a:pPr>
            <a:r>
              <a:rPr lang="id-ID" sz="2600" b="1" i="1" dirty="0" smtClean="0">
                <a:latin typeface="Calisto MT" panose="02040603050505030304" pitchFamily="18" charset="0"/>
              </a:rPr>
              <a:t>What I like most from teaching is .....</a:t>
            </a:r>
          </a:p>
          <a:p>
            <a:pPr marL="0" indent="0">
              <a:buNone/>
            </a:pPr>
            <a:r>
              <a:rPr lang="id-ID" sz="2600" b="1" i="1" dirty="0" smtClean="0">
                <a:latin typeface="Calisto MT" panose="02040603050505030304" pitchFamily="18" charset="0"/>
              </a:rPr>
              <a:t>That’s all about me. Thank you.”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69220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d-ID" sz="2800" dirty="0" smtClean="0"/>
              <a:t>What should be taken into consideration when conversing with people?</a:t>
            </a:r>
            <a:br>
              <a:rPr lang="id-ID" sz="2800" dirty="0" smtClean="0"/>
            </a:b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772816"/>
            <a:ext cx="6196405" cy="3950253"/>
          </a:xfrm>
        </p:spPr>
        <p:txBody>
          <a:bodyPr/>
          <a:lstStyle/>
          <a:p>
            <a:endParaRPr lang="id-ID" dirty="0" smtClean="0"/>
          </a:p>
          <a:p>
            <a:pPr marL="0" indent="0">
              <a:buNone/>
            </a:pPr>
            <a:endParaRPr lang="id-ID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808031116"/>
              </p:ext>
            </p:extLst>
          </p:nvPr>
        </p:nvGraphicFramePr>
        <p:xfrm>
          <a:off x="1524000" y="1844824"/>
          <a:ext cx="6096000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6336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Some speech functions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Giving and accepting compliments</a:t>
            </a:r>
          </a:p>
          <a:p>
            <a:r>
              <a:rPr lang="id-ID" dirty="0" smtClean="0"/>
              <a:t>Making and accepting an apology</a:t>
            </a:r>
          </a:p>
          <a:p>
            <a:r>
              <a:rPr lang="id-ID" dirty="0" smtClean="0"/>
              <a:t>Giving, agreeing, and disagreeing  an opinion</a:t>
            </a:r>
          </a:p>
          <a:p>
            <a:r>
              <a:rPr lang="id-ID" dirty="0" smtClean="0"/>
              <a:t>Making, accepting and declining invitation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923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>
                <a:solidFill>
                  <a:srgbClr val="7030A0"/>
                </a:solidFill>
              </a:rPr>
              <a:t>Giving and accepting compliments</a:t>
            </a:r>
            <a:br>
              <a:rPr lang="id-ID" sz="3200" dirty="0">
                <a:solidFill>
                  <a:srgbClr val="7030A0"/>
                </a:solidFill>
              </a:rPr>
            </a:br>
            <a:endParaRPr lang="id-ID" sz="32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Situation</a:t>
            </a:r>
          </a:p>
          <a:p>
            <a:pPr marL="0" indent="0">
              <a:buNone/>
            </a:pPr>
            <a:r>
              <a:rPr lang="id-ID" dirty="0" smtClean="0"/>
              <a:t>Look at your friend next to you.</a:t>
            </a:r>
          </a:p>
          <a:p>
            <a:pPr marL="0" indent="0">
              <a:buNone/>
            </a:pPr>
            <a:r>
              <a:rPr lang="id-ID" dirty="0" smtClean="0"/>
              <a:t>Think about one thing that you may give </a:t>
            </a:r>
          </a:p>
          <a:p>
            <a:pPr marL="0" indent="0">
              <a:buNone/>
            </a:pPr>
            <a:r>
              <a:rPr lang="id-ID" dirty="0" smtClean="0"/>
              <a:t>a compliment to him/her.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1430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224</TotalTime>
  <Words>447</Words>
  <Application>Microsoft Office PowerPoint</Application>
  <PresentationFormat>On-screen Show (4:3)</PresentationFormat>
  <Paragraphs>66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Pushpin</vt:lpstr>
      <vt:lpstr>Speaking English  For General Purposes</vt:lpstr>
      <vt:lpstr>Aim of the session</vt:lpstr>
      <vt:lpstr>Brainstorming</vt:lpstr>
      <vt:lpstr>Our module</vt:lpstr>
      <vt:lpstr>Introducing yourself</vt:lpstr>
      <vt:lpstr>Introducing yourself</vt:lpstr>
      <vt:lpstr>What should be taken into consideration when conversing with people? </vt:lpstr>
      <vt:lpstr>Some speech functions</vt:lpstr>
      <vt:lpstr>Giving and accepting compliments </vt:lpstr>
      <vt:lpstr>Making and accepting an apology </vt:lpstr>
      <vt:lpstr>Giving, agreeing, and disagreeing   an opinion </vt:lpstr>
      <vt:lpstr>Making, accepting and declining invitation </vt:lpstr>
      <vt:lpstr>Closing remarks</vt:lpstr>
      <vt:lpstr>Task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FOR GENERAL PURPOSES</dc:title>
  <dc:creator>user</dc:creator>
  <cp:lastModifiedBy>user</cp:lastModifiedBy>
  <cp:revision>32</cp:revision>
  <dcterms:created xsi:type="dcterms:W3CDTF">2018-11-06T01:23:45Z</dcterms:created>
  <dcterms:modified xsi:type="dcterms:W3CDTF">2022-07-13T14:47:30Z</dcterms:modified>
</cp:coreProperties>
</file>