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9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1788C-4268-BE4D-8D5E-0966E59A9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CE9C8-D476-5D4D-919D-F602C119F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CDEDC-C758-B74A-9DF4-D37885CC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AAA5D-E4BB-5948-AE02-7DA6FDDA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D76C8-9382-C840-9832-CBA68E02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4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251DC-71C4-7647-9424-C0EAC93F6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9E1C0A-6D12-F14B-BED5-7A7D88C87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7C80-9BF6-6846-A64C-B69159DE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142DE-FA43-BE44-874A-683C8F88E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950F-EF78-FF43-AEEC-01CDE351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A7CBB1-4CB3-CE4F-B40D-9C557DA99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FF7E6-EDD5-5943-9AC6-1801DA4B0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34D48-7F80-444E-9EED-8EDB9779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760ED-7C67-CE4A-8C9F-8CDADB19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840CC-7800-2045-938D-343D29D3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6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AAA0B-07AD-ED42-97FD-96FF2297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7B582-9481-BF4F-BD46-D5B6D35C7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889EC-DB6F-114D-BE87-9537AB9C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65699-51A5-4946-9B98-3A182F2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B9751-861B-5C4F-8B5D-CEAAB427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F390-3470-7D4B-B2C6-73A4EB9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B45E2-476D-5248-850B-6C6EDCF49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F44E0-3C0C-ED4F-BDDA-2DF6E0E84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74D82-4AA1-9F40-9D11-3E8A8EE8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0DDD5-6063-8C4F-9CD6-B2A85676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2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B7AD-057B-CE4C-9651-A4AD8487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ED6DC-63F1-D14F-AC28-CB460E695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9D3E5-236B-C54C-9379-25EABD622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86A8A-C0CE-0347-961E-4A46BF9B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DCC08-7B87-0240-8877-0AA4C670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873CE-1721-AF47-B7D2-5E9ADAF1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7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82E70-6B7E-F24C-B1AF-EE0ABF6B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04A2F-CC61-7C4F-BE82-BA4C097D5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10522-11FF-1E4A-AB4A-D03B2181E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3EEFC-FBB9-1D42-9DE7-805ACA2103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8265E-E2DF-8D41-B136-BD6EDDA2F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46671-929F-ED49-8CCA-5FF9CA67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C5478-91AA-9242-AD6B-5F40CE73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C3C7FA-FCD3-704D-951C-22F85FCB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0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CE90-718F-5843-82CE-20EA7ED5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EBABE-EF7E-B54E-9125-9426AA44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E4436-000B-EB40-B751-1D1D91AE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CED3C-697C-4245-A287-EEECC6F8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0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ACAB7A-7558-E24D-935A-744A41F1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0C3E45-5728-B349-B601-AA6ED60A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B1928-84FB-FC44-B53A-8867F552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C6A72-0AEB-DD46-B73F-C109CD54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4C360-BB88-4F49-AADB-EB53E7419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38F33-9B23-564C-9FD2-84F5B6DD3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74BA2-23CC-F84C-BE1F-56FEB48D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225C4-B852-5E41-A950-7BEF147F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237ED-6355-1244-A2AF-2C033366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3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E8524-4050-0246-B7A6-C673D0A2E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5BC7C-C399-614F-A8F4-22F6F7E47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43EEA-E000-BB42-B9DE-75E150791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EBD5C-E2A7-A04A-A6AF-C18D6178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37382-F82A-E846-A2A7-632834D8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F1726-73F8-094E-B52C-3245F40F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0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2C977A-FD40-D744-A854-236364CDE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0141E-20FA-FB43-B318-C79D666FD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3F2E5-8D6D-D342-942C-6BC994668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39118-A69A-8949-A471-D9D05AC4570A}" type="datetimeFigureOut">
              <a:rPr lang="en-US" smtClean="0"/>
              <a:t>7/14/22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37A14-7E1E-7F4D-80DB-FF204C6EF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979AF-AE2F-784F-A9C2-5246CD5BC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1E743-91C8-E948-A5EC-BD471ADB3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9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600200"/>
            <a:ext cx="8229600" cy="327660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Matisse ITC" pitchFamily="82" charset="0"/>
              </a:rPr>
              <a:t>ROUND ROBIN BRAINSTORMING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B35CB-2467-2F43-B512-172F9952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>
                <a:latin typeface="Matisse ITC" pitchFamily="82" charset="0"/>
              </a:rPr>
              <a:t>ROUND ROBIN BRAINSTORMING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664B-048D-3B43-896A-9D4B44D83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9" y="1295401"/>
            <a:ext cx="8801595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Description:</a:t>
            </a:r>
          </a:p>
          <a:p>
            <a:pPr marL="0" indent="0">
              <a:buNone/>
            </a:pPr>
            <a:r>
              <a:rPr lang="en-US" dirty="0"/>
              <a:t>RRB is primarily a brainstorming technique in which students generate ideas but do not elaborate, explain, evaluate, or question the ideas.</a:t>
            </a:r>
          </a:p>
          <a:p>
            <a:pPr marL="0" indent="0">
              <a:buNone/>
            </a:pPr>
            <a:r>
              <a:rPr lang="en-US" dirty="0"/>
              <a:t>Group members take turn responding to a question with a word, phrase, or short statement.</a:t>
            </a:r>
          </a:p>
        </p:txBody>
      </p:sp>
    </p:spTree>
    <p:extLst>
      <p:ext uri="{BB962C8B-B14F-4D97-AF65-F5344CB8AC3E}">
        <p14:creationId xmlns:p14="http://schemas.microsoft.com/office/powerpoint/2010/main" val="107443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tisse ITC" pitchFamily="82" charset="0"/>
              </a:rPr>
              <a:t>ROUND ROBIN 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1. Class is divided into small groups (4 to 6) with one person appointed as the recorder. </a:t>
            </a:r>
          </a:p>
          <a:p>
            <a:pPr>
              <a:buNone/>
            </a:pPr>
            <a:r>
              <a:rPr lang="en-US" dirty="0"/>
              <a:t>2. A question is posed with many answers and students are given time to think about answers.  </a:t>
            </a:r>
          </a:p>
          <a:p>
            <a:pPr>
              <a:buNone/>
            </a:pPr>
            <a:r>
              <a:rPr lang="en-US" dirty="0"/>
              <a:t>3. After the "think time," members of the team share responses with one another.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atisse ITC" pitchFamily="82" charset="0"/>
              </a:rPr>
              <a:t>ROUND ROBIN BRAINSTORMING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4. The recorder writes down the answers of the group members. </a:t>
            </a:r>
          </a:p>
          <a:p>
            <a:pPr>
              <a:buNone/>
            </a:pPr>
            <a:r>
              <a:rPr lang="en-US" dirty="0"/>
              <a:t>5. The person next to the recorder starts and each person in the group in order gives an answer until time is called.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LET’S DEMONSTRATE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sz="4000" dirty="0"/>
              <a:t>Share your thoughts/ideas about Cooperative Learning.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165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Matisse ITC</vt:lpstr>
      <vt:lpstr>Office Theme</vt:lpstr>
      <vt:lpstr>ROUND ROBIN BRAINSTORMING</vt:lpstr>
      <vt:lpstr>ROUND ROBIN BRAINSTORMING</vt:lpstr>
      <vt:lpstr>ROUND ROBIN BRAINSTORMING</vt:lpstr>
      <vt:lpstr>ROUND ROBIN BRAINSTORMING</vt:lpstr>
      <vt:lpstr>LET’S DEMONSTRATE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ROUND ROBIN BRAINSTORMING</dc:title>
  <dc:creator>Sri Wahyuni</dc:creator>
  <cp:lastModifiedBy>Sri Wahyuni</cp:lastModifiedBy>
  <cp:revision>2</cp:revision>
  <dcterms:created xsi:type="dcterms:W3CDTF">2022-07-13T23:09:38Z</dcterms:created>
  <dcterms:modified xsi:type="dcterms:W3CDTF">2022-07-14T03:23:24Z</dcterms:modified>
</cp:coreProperties>
</file>